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69" r:id="rId2"/>
    <p:sldId id="273" r:id="rId3"/>
    <p:sldId id="274" r:id="rId4"/>
    <p:sldId id="279" r:id="rId5"/>
    <p:sldId id="285" r:id="rId6"/>
    <p:sldId id="278" r:id="rId7"/>
    <p:sldId id="280" r:id="rId8"/>
    <p:sldId id="276" r:id="rId9"/>
    <p:sldId id="281" r:id="rId10"/>
    <p:sldId id="284" r:id="rId11"/>
    <p:sldId id="26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890" autoAdjust="0"/>
    <p:restoredTop sz="44662" autoAdjust="0"/>
  </p:normalViewPr>
  <p:slideViewPr>
    <p:cSldViewPr>
      <p:cViewPr varScale="1">
        <p:scale>
          <a:sx n="51" d="100"/>
          <a:sy n="51" d="100"/>
        </p:scale>
        <p:origin x="2952" y="66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339BF-5037-44F0-8656-83E0B7A85DFE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5907F-3A76-464B-A4B2-88E3F398C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0706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5907F-3A76-464B-A4B2-88E3F398CC8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4129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05907F-3A76-464B-A4B2-88E3F398CC85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5395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457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950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842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40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295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773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854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186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0746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931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414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79266-2A65-4831-B304-B8356B8415AD}" type="datetimeFigureOut">
              <a:rPr lang="pl-PL" smtClean="0"/>
              <a:t>06.11.2024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44ECD-1528-4330-9703-90F64A3119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99322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 cyklu „Rozważania na temat zdrowia”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dirty="0">
                <a:solidFill>
                  <a:srgbClr val="FFFF00"/>
                </a:solidFill>
              </a:rPr>
              <a:t>   </a:t>
            </a:r>
          </a:p>
          <a:p>
            <a:pPr marL="0" indent="0" algn="ctr">
              <a:buNone/>
            </a:pPr>
            <a:r>
              <a:rPr lang="pl-PL" sz="4000" dirty="0">
                <a:solidFill>
                  <a:srgbClr val="FFFF00"/>
                </a:solidFill>
              </a:rPr>
              <a:t>STRES POD KONTROLĄ</a:t>
            </a:r>
          </a:p>
          <a:p>
            <a:pPr marL="0" indent="0" algn="ctr">
              <a:buNone/>
            </a:pPr>
            <a:endParaRPr lang="pl-PL" sz="4400" dirty="0"/>
          </a:p>
          <a:p>
            <a:pPr marL="0" indent="0" algn="ctr">
              <a:buNone/>
            </a:pPr>
            <a:endParaRPr lang="pl-PL" sz="4400" dirty="0"/>
          </a:p>
          <a:p>
            <a:pPr marL="0" indent="0">
              <a:buNone/>
            </a:pPr>
            <a:r>
              <a:rPr lang="pl-PL" dirty="0"/>
              <a:t>                                        mgr  Małgorzata Klimunt</a:t>
            </a:r>
          </a:p>
          <a:p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616150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B0BF78-88D6-422F-B0BA-1DF618E6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FF00"/>
                </a:solidFill>
              </a:rPr>
              <a:t>Suplementy oraz zioła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1E27CA-C6B2-4358-A8C4-1BFAEDE4F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Zażywaj magnez oraz kwasy Omega 3</a:t>
            </a:r>
          </a:p>
          <a:p>
            <a:endParaRPr lang="pl-PL" dirty="0"/>
          </a:p>
          <a:p>
            <a:r>
              <a:rPr lang="pl-PL" dirty="0"/>
              <a:t>Pij herbaty ziołowe</a:t>
            </a:r>
          </a:p>
          <a:p>
            <a:endParaRPr lang="pl-PL" dirty="0"/>
          </a:p>
          <a:p>
            <a:r>
              <a:rPr lang="pl-PL" dirty="0"/>
              <a:t>Zastosuj aromaterapię (lawenda, cynamon</a:t>
            </a:r>
            <a:r>
              <a:rPr lang="pl-PL"/>
              <a:t>, tymianek)</a:t>
            </a:r>
            <a:endParaRPr lang="pl-PL" dirty="0"/>
          </a:p>
          <a:p>
            <a:endParaRPr lang="pl-PL" dirty="0"/>
          </a:p>
          <a:p>
            <a:r>
              <a:rPr lang="pl-PL" dirty="0"/>
              <a:t>Ogranicz ilość informacji negatywnych oraz filmów powodujących napięcie</a:t>
            </a:r>
          </a:p>
          <a:p>
            <a:endParaRPr lang="pl-PL" dirty="0"/>
          </a:p>
          <a:p>
            <a:r>
              <a:rPr lang="pl-PL" dirty="0"/>
              <a:t>Śpij 7-8 godzin dziennie</a:t>
            </a:r>
          </a:p>
        </p:txBody>
      </p:sp>
    </p:spTree>
    <p:extLst>
      <p:ext uri="{BB962C8B-B14F-4D97-AF65-F5344CB8AC3E}">
        <p14:creationId xmlns:p14="http://schemas.microsoft.com/office/powerpoint/2010/main" val="2598120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dirty="0"/>
              <a:t>Dziękuję za uwagę i  życzę zdrowia!</a:t>
            </a:r>
          </a:p>
          <a:p>
            <a:pPr marL="0" indent="0" algn="ctr">
              <a:buNone/>
            </a:pPr>
            <a:endParaRPr lang="pl-PL" sz="4000" dirty="0"/>
          </a:p>
          <a:p>
            <a:pPr marL="0" indent="0" algn="ctr">
              <a:buNone/>
            </a:pPr>
            <a:endParaRPr lang="pl-PL" sz="4000" dirty="0"/>
          </a:p>
          <a:p>
            <a:pPr marL="0" indent="0" algn="ctr">
              <a:buNone/>
            </a:pPr>
            <a:endParaRPr lang="pl-PL" sz="4000" dirty="0"/>
          </a:p>
          <a:p>
            <a:pPr marL="0" indent="0" algn="ctr">
              <a:buNone/>
            </a:pPr>
            <a:r>
              <a:rPr lang="pl-PL" sz="3600" dirty="0"/>
              <a:t>               Małgorzata </a:t>
            </a:r>
            <a:r>
              <a:rPr lang="pl-PL" sz="3600" dirty="0" err="1"/>
              <a:t>Klimunt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488243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EE1035-8855-4FB0-B69A-2D5CE52DA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FF00"/>
                </a:solidFill>
              </a:rPr>
              <a:t>Stres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A7F265-E77E-4C50-9605-AD6AD2C35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Reakcja organizmu na wymagania lub presje, </a:t>
            </a:r>
          </a:p>
          <a:p>
            <a:pPr marL="0" indent="0" algn="ctr">
              <a:buNone/>
            </a:pPr>
            <a:r>
              <a:rPr lang="pl-PL" dirty="0"/>
              <a:t>które są mu stawiane.</a:t>
            </a:r>
          </a:p>
          <a:p>
            <a:pPr algn="ctr"/>
            <a:endParaRPr lang="pl-PL" dirty="0"/>
          </a:p>
          <a:p>
            <a:r>
              <a:rPr lang="pl-PL" dirty="0" err="1">
                <a:solidFill>
                  <a:srgbClr val="00B050"/>
                </a:solidFill>
              </a:rPr>
              <a:t>Eustres</a:t>
            </a:r>
            <a:r>
              <a:rPr lang="pl-PL" dirty="0">
                <a:solidFill>
                  <a:srgbClr val="00B050"/>
                </a:solidFill>
              </a:rPr>
              <a:t> - </a:t>
            </a:r>
            <a:r>
              <a:rPr lang="pl-PL" dirty="0"/>
              <a:t>pozytywny stres, który motywuje oraz  mobilizuje do działania</a:t>
            </a:r>
          </a:p>
          <a:p>
            <a:endParaRPr lang="pl-PL" dirty="0"/>
          </a:p>
          <a:p>
            <a:r>
              <a:rPr lang="pl-PL" dirty="0" err="1">
                <a:solidFill>
                  <a:srgbClr val="FF0000"/>
                </a:solidFill>
              </a:rPr>
              <a:t>Dystres</a:t>
            </a:r>
            <a:r>
              <a:rPr lang="pl-PL" dirty="0">
                <a:solidFill>
                  <a:srgbClr val="FF0000"/>
                </a:solidFill>
              </a:rPr>
              <a:t> - </a:t>
            </a:r>
            <a:r>
              <a:rPr lang="pl-PL" dirty="0"/>
              <a:t>negatywny stres, prowadzący do problemów zdrowotnych i emocjonalnych.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8448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0912A5-EC9E-42FA-A434-44FB5DBF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FF00"/>
                </a:solidFill>
              </a:rPr>
              <a:t>Zewnętrzne przyczyny stresu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B6667F-B23D-43EB-819B-5117AFA9F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>
                <a:solidFill>
                  <a:srgbClr val="FFFF00"/>
                </a:solidFill>
              </a:rPr>
              <a:t>Praca</a:t>
            </a:r>
            <a:r>
              <a:rPr lang="pl-PL" b="1" dirty="0"/>
              <a:t> : </a:t>
            </a:r>
            <a:r>
              <a:rPr lang="pl-PL" dirty="0"/>
              <a:t>odpowiedzialność, presja czasu, stała koncentracja na zadaniach, częste podróże </a:t>
            </a:r>
          </a:p>
          <a:p>
            <a:endParaRPr lang="pl-PL" dirty="0"/>
          </a:p>
          <a:p>
            <a:r>
              <a:rPr lang="pl-PL" dirty="0"/>
              <a:t>Utrata bliskiej osoby </a:t>
            </a:r>
          </a:p>
          <a:p>
            <a:r>
              <a:rPr lang="pl-PL" dirty="0"/>
              <a:t>Rozwód</a:t>
            </a:r>
          </a:p>
          <a:p>
            <a:endParaRPr lang="pl-PL" dirty="0"/>
          </a:p>
          <a:p>
            <a:r>
              <a:rPr lang="pl-PL" dirty="0"/>
              <a:t>Przeprowadzka</a:t>
            </a:r>
          </a:p>
          <a:p>
            <a:r>
              <a:rPr lang="pl-PL" dirty="0"/>
              <a:t>Zmiana pracy</a:t>
            </a:r>
          </a:p>
          <a:p>
            <a:r>
              <a:rPr lang="pl-PL" dirty="0"/>
              <a:t>Nowe wyzwania np. wyjazdy zagraniczne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633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34306E-D734-4B52-8E76-5B749C8BA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FF00"/>
                </a:solidFill>
              </a:rPr>
              <a:t>Wewnętrzne przyczyny stresu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D58D78-4AC8-4545-AC17-D16894890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sz="3600" dirty="0"/>
              <a:t>Osobowość</a:t>
            </a:r>
          </a:p>
          <a:p>
            <a:endParaRPr lang="pl-PL" sz="3600" dirty="0"/>
          </a:p>
          <a:p>
            <a:r>
              <a:rPr lang="pl-PL" sz="3600" dirty="0"/>
              <a:t>Oczekiwania</a:t>
            </a:r>
          </a:p>
          <a:p>
            <a:endParaRPr lang="pl-PL" sz="3600" dirty="0"/>
          </a:p>
          <a:p>
            <a:r>
              <a:rPr lang="pl-PL" sz="3600" dirty="0"/>
              <a:t>Podejście do życia (perfekcjonizm)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0023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97CA9B-FD42-4BBE-B5D2-3F044E901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FF00"/>
                </a:solidFill>
              </a:rPr>
              <a:t>Przykładowe objawy stresu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4BA408-F0DF-4445-8C6B-5AB84E50F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zwiększona  ilość wydzielanego potu,</a:t>
            </a:r>
          </a:p>
          <a:p>
            <a:r>
              <a:rPr lang="pl-PL" dirty="0"/>
              <a:t>płytki oddech </a:t>
            </a:r>
          </a:p>
          <a:p>
            <a:r>
              <a:rPr lang="pl-PL" dirty="0"/>
              <a:t>przyspieszone tętno,</a:t>
            </a:r>
          </a:p>
          <a:p>
            <a:r>
              <a:rPr lang="pl-PL" dirty="0"/>
              <a:t>problemy z koncentracją, </a:t>
            </a:r>
          </a:p>
          <a:p>
            <a:r>
              <a:rPr lang="pl-PL" dirty="0"/>
              <a:t>bezsenność,</a:t>
            </a:r>
          </a:p>
          <a:p>
            <a:r>
              <a:rPr lang="pl-PL" dirty="0"/>
              <a:t>ból głowy, suchość w ustach, </a:t>
            </a:r>
          </a:p>
          <a:p>
            <a:r>
              <a:rPr lang="pl-PL" dirty="0"/>
              <a:t>spadek libido</a:t>
            </a:r>
          </a:p>
        </p:txBody>
      </p:sp>
    </p:spTree>
    <p:extLst>
      <p:ext uri="{BB962C8B-B14F-4D97-AF65-F5344CB8AC3E}">
        <p14:creationId xmlns:p14="http://schemas.microsoft.com/office/powerpoint/2010/main" val="197488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1C217E-598D-45CF-9CEC-62FCCC6B2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>
                <a:solidFill>
                  <a:srgbClr val="FFFF00"/>
                </a:solidFill>
              </a:rPr>
              <a:t>Głębokie oddychanie -</a:t>
            </a:r>
            <a:br>
              <a:rPr lang="pl-PL" sz="3600" dirty="0">
                <a:solidFill>
                  <a:srgbClr val="FFFF00"/>
                </a:solidFill>
              </a:rPr>
            </a:br>
            <a:r>
              <a:rPr lang="pl-PL" sz="2800" dirty="0">
                <a:solidFill>
                  <a:srgbClr val="FFFF00"/>
                </a:solidFill>
              </a:rPr>
              <a:t>najprostsza</a:t>
            </a:r>
            <a:r>
              <a:rPr lang="pl-PL" sz="3600" dirty="0">
                <a:solidFill>
                  <a:srgbClr val="FFFF00"/>
                </a:solidFill>
              </a:rPr>
              <a:t> </a:t>
            </a:r>
            <a:r>
              <a:rPr lang="pl-PL" sz="2800" dirty="0">
                <a:solidFill>
                  <a:srgbClr val="FFFF00"/>
                </a:solidFill>
              </a:rPr>
              <a:t>metoda relaksacyjna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195156-EE69-4C2B-8D0D-20CA18994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8000" b="1" dirty="0"/>
              <a:t> 1. Zajmij wygodną pozycję</a:t>
            </a:r>
            <a:r>
              <a:rPr lang="pl-PL" sz="8000" dirty="0"/>
              <a:t>: Możesz usiąść lub leżeć w spokojnym miejscu.</a:t>
            </a:r>
          </a:p>
          <a:p>
            <a:endParaRPr lang="pl-PL" sz="8000" dirty="0"/>
          </a:p>
          <a:p>
            <a:pPr marL="0" indent="0">
              <a:buNone/>
            </a:pPr>
            <a:r>
              <a:rPr lang="pl-PL" sz="8000" b="1" dirty="0"/>
              <a:t> 2. Zamknij oczy</a:t>
            </a:r>
            <a:r>
              <a:rPr lang="pl-PL" sz="8000" dirty="0"/>
              <a:t>: To pomoże ci skupić się na oddechu.</a:t>
            </a:r>
          </a:p>
          <a:p>
            <a:endParaRPr lang="pl-PL" sz="8000" dirty="0"/>
          </a:p>
          <a:p>
            <a:pPr marL="0" indent="0">
              <a:buNone/>
            </a:pPr>
            <a:r>
              <a:rPr lang="pl-PL" sz="8000" b="1" dirty="0"/>
              <a:t> 3. Oddychaj przez nos</a:t>
            </a:r>
            <a:r>
              <a:rPr lang="pl-PL" sz="8000" dirty="0"/>
              <a:t>: Weź głęboki </a:t>
            </a:r>
            <a:r>
              <a:rPr lang="pl-PL" sz="8000" dirty="0">
                <a:solidFill>
                  <a:srgbClr val="FFFF00"/>
                </a:solidFill>
              </a:rPr>
              <a:t>wdech, licząc do 4</a:t>
            </a:r>
            <a:r>
              <a:rPr lang="pl-PL" sz="8000" dirty="0"/>
              <a:t>. </a:t>
            </a:r>
          </a:p>
          <a:p>
            <a:pPr marL="0" indent="0">
              <a:buNone/>
            </a:pPr>
            <a:endParaRPr lang="pl-PL" sz="8000" dirty="0"/>
          </a:p>
          <a:p>
            <a:pPr marL="0" indent="0">
              <a:buNone/>
            </a:pPr>
            <a:r>
              <a:rPr lang="pl-PL" sz="8000" b="1" dirty="0"/>
              <a:t> 4. Wstrzymaj oddech</a:t>
            </a:r>
            <a:r>
              <a:rPr lang="pl-PL" sz="8000" dirty="0"/>
              <a:t>: Przytrzymaj oddech na 4 sekundy.</a:t>
            </a:r>
          </a:p>
          <a:p>
            <a:endParaRPr lang="pl-PL" sz="8000" dirty="0"/>
          </a:p>
          <a:p>
            <a:pPr marL="0" indent="0">
              <a:buNone/>
            </a:pPr>
            <a:r>
              <a:rPr lang="pl-PL" sz="8000" b="1" dirty="0"/>
              <a:t> 5. Wydychaj przez usta</a:t>
            </a:r>
            <a:r>
              <a:rPr lang="pl-PL" sz="8000" dirty="0"/>
              <a:t>: Powoli </a:t>
            </a:r>
            <a:r>
              <a:rPr lang="pl-PL" sz="8000" dirty="0">
                <a:solidFill>
                  <a:srgbClr val="FFFF00"/>
                </a:solidFill>
              </a:rPr>
              <a:t>wydychaj powietrze, licząc do 6.</a:t>
            </a:r>
          </a:p>
          <a:p>
            <a:pPr marL="0" indent="0">
              <a:buNone/>
            </a:pPr>
            <a:r>
              <a:rPr lang="pl-PL" sz="8000" dirty="0"/>
              <a:t>     Spróbuj   poczuć, jak napięcie opuszcza twoje ciało.</a:t>
            </a:r>
          </a:p>
          <a:p>
            <a:endParaRPr lang="pl-PL" sz="8000" dirty="0"/>
          </a:p>
          <a:p>
            <a:pPr marL="0" indent="0">
              <a:buNone/>
            </a:pPr>
            <a:r>
              <a:rPr lang="pl-PL" sz="8000" b="1" dirty="0"/>
              <a:t> 6. Powtórz</a:t>
            </a:r>
            <a:r>
              <a:rPr lang="pl-PL" sz="8000" dirty="0"/>
              <a:t>: Powtarzaj ten proces przez kilka minut.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5152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FB95BA-ACAE-4978-A68D-716A70B5F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>
                <a:solidFill>
                  <a:srgbClr val="FFFF00"/>
                </a:solidFill>
              </a:rPr>
              <a:t>Medytacja-</a:t>
            </a:r>
            <a:r>
              <a:rPr lang="pl-PL" sz="3600" dirty="0"/>
              <a:t> </a:t>
            </a:r>
            <a:br>
              <a:rPr lang="pl-PL" sz="3600" dirty="0"/>
            </a:br>
            <a:r>
              <a:rPr lang="pl-PL" sz="2400" dirty="0">
                <a:solidFill>
                  <a:srgbClr val="FFFF00"/>
                </a:solidFill>
              </a:rPr>
              <a:t>ma na celu głębsze zrozumienie siebie i wyciszenie umysłu.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AA5B4F-C64A-43A5-98B5-D045B778F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pl-PL" sz="2600" dirty="0">
                <a:latin typeface="Arial" panose="020B0604020202020204" pitchFamily="34" charset="0"/>
              </a:rPr>
              <a:t>1. </a:t>
            </a:r>
            <a:r>
              <a:rPr lang="pl-PL" altLang="pl-PL" sz="2600" dirty="0"/>
              <a:t>Skoncentruj się na swoim oddechu. Obserwuj, jak wdychasz i wydychasz powietrze. Możesz liczyć do 4 przy wdechu i do 6 przy wydechu.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l-PL" altLang="pl-PL" sz="2600" b="1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pl-PL" sz="2600" dirty="0"/>
              <a:t>2</a:t>
            </a:r>
            <a:r>
              <a:rPr lang="pl-PL" altLang="pl-PL" sz="2600" u="sng" dirty="0"/>
              <a:t>. Jeśli pojawią się myśli, nie oceniaj ich, po prostu je zauważaj i wróć do skupienia na oddechu</a:t>
            </a:r>
            <a:r>
              <a:rPr lang="pl-PL" altLang="pl-PL" sz="2600" dirty="0"/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l-PL" altLang="pl-PL" sz="2600" b="1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pl-PL" sz="2600" dirty="0"/>
              <a:t>3. Zacznij od 5-10 minut, a potem możesz stopniowo wydłużać czas.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l-PL" altLang="pl-PL" sz="26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l-PL" altLang="pl-PL" sz="2600" dirty="0"/>
              <a:t>4. Kiedy skończysz, otwórz oczy, rozciągnij się i weź kilka głębokich oddechów.</a:t>
            </a:r>
          </a:p>
          <a:p>
            <a:endParaRPr lang="pl-PL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53ACCCC-5F1E-4E3B-A148-B7BCEB35E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7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762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91AF25-43B5-4B48-9634-9F49D0686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>
                <a:solidFill>
                  <a:srgbClr val="FFFF00"/>
                </a:solidFill>
              </a:rPr>
              <a:t>Aktywność fizyczna</a:t>
            </a:r>
            <a:endParaRPr lang="pl-PL" sz="2800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F7FE44-907F-4C79-A87C-5E35F807E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Uprawiana regularnie ( min. 3x w tyg.) pobudza produkcję </a:t>
            </a:r>
            <a:r>
              <a:rPr lang="pl-PL" dirty="0">
                <a:solidFill>
                  <a:srgbClr val="FFFF00"/>
                </a:solidFill>
              </a:rPr>
              <a:t>endorfin - neuroprzekaźników produkowanych w mózgu, które:</a:t>
            </a:r>
            <a:endParaRPr lang="pl-PL" dirty="0"/>
          </a:p>
          <a:p>
            <a:r>
              <a:rPr lang="pl-PL" dirty="0"/>
              <a:t>poprawiają nastrój</a:t>
            </a:r>
          </a:p>
          <a:p>
            <a:r>
              <a:rPr lang="pl-PL" dirty="0"/>
              <a:t>łagodzą ból</a:t>
            </a:r>
          </a:p>
          <a:p>
            <a:r>
              <a:rPr lang="pl-PL" dirty="0"/>
              <a:t>motywują do działania</a:t>
            </a:r>
          </a:p>
          <a:p>
            <a:r>
              <a:rPr lang="pl-PL" dirty="0"/>
              <a:t>regulują poziom stresu</a:t>
            </a:r>
          </a:p>
          <a:p>
            <a:r>
              <a:rPr lang="pl-PL" dirty="0"/>
              <a:t>stymulują układ odpornościowy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2475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444B0-FD0D-43E2-B677-19A35B68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FF00"/>
                </a:solidFill>
              </a:rPr>
              <a:t>Zarządzanie czasem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B4F281-9623-477C-B8A7-63188D116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Organizacja zadań</a:t>
            </a:r>
          </a:p>
          <a:p>
            <a:endParaRPr lang="pl-PL" dirty="0"/>
          </a:p>
          <a:p>
            <a:r>
              <a:rPr lang="pl-PL" dirty="0"/>
              <a:t>Ustalanie priorytetów</a:t>
            </a:r>
          </a:p>
          <a:p>
            <a:endParaRPr lang="pl-PL" dirty="0"/>
          </a:p>
          <a:p>
            <a:r>
              <a:rPr lang="pl-PL" dirty="0"/>
              <a:t>Unikanie przeładowania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662621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1398</TotalTime>
  <Words>403</Words>
  <Application>Microsoft Office PowerPoint</Application>
  <PresentationFormat>Pokaz na ekranie (4:3)</PresentationFormat>
  <Paragraphs>97</Paragraphs>
  <Slides>11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Motyw pakietu Office</vt:lpstr>
      <vt:lpstr>Z cyklu „Rozważania na temat zdrowia”</vt:lpstr>
      <vt:lpstr>Stres </vt:lpstr>
      <vt:lpstr>Zewnętrzne przyczyny stresu </vt:lpstr>
      <vt:lpstr>Wewnętrzne przyczyny stresu</vt:lpstr>
      <vt:lpstr>Przykładowe objawy stresu</vt:lpstr>
      <vt:lpstr>Głębokie oddychanie - najprostsza metoda relaksacyjna </vt:lpstr>
      <vt:lpstr>Medytacja-  ma na celu głębsze zrozumienie siebie i wyciszenie umysłu.</vt:lpstr>
      <vt:lpstr>Aktywność fizyczna</vt:lpstr>
      <vt:lpstr>Zarządzanie czasem</vt:lpstr>
      <vt:lpstr>Suplementy oraz zioła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malgo</dc:creator>
  <cp:lastModifiedBy>Roman Klimunt</cp:lastModifiedBy>
  <cp:revision>94</cp:revision>
  <dcterms:created xsi:type="dcterms:W3CDTF">2019-05-16T12:21:16Z</dcterms:created>
  <dcterms:modified xsi:type="dcterms:W3CDTF">2024-11-06T20:15:51Z</dcterms:modified>
</cp:coreProperties>
</file>